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13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9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18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97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37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57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432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09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4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38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18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B2B2F-B48D-41B9-A20D-BB4D359D9EE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D35CE-6A90-45B1-88A3-F5F42B164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8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 人工智能的概念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8216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8001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61049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6879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04377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5558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6395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083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69317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86474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4237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95047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74370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7114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2679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2250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25550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8097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6056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52485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宽屏</PresentationFormat>
  <Paragraphs>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1.2 人工智能的概念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PC</cp:lastModifiedBy>
  <cp:revision>2</cp:revision>
  <dcterms:created xsi:type="dcterms:W3CDTF">2019-09-11T01:55:45Z</dcterms:created>
  <dcterms:modified xsi:type="dcterms:W3CDTF">2019-09-11T02:20:30Z</dcterms:modified>
</cp:coreProperties>
</file>